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339" r:id="rId68"/>
    <p:sldId id="298" r:id="rId69"/>
    <p:sldId id="336" r:id="rId70"/>
    <p:sldId id="338" r:id="rId71"/>
    <p:sldId id="341" r:id="rId72"/>
    <p:sldId id="342" r:id="rId73"/>
    <p:sldId id="343" r:id="rId74"/>
    <p:sldId id="340" r:id="rId75"/>
    <p:sldId id="305" r:id="rId76"/>
    <p:sldId id="256" r:id="rId77"/>
    <p:sldId id="259" r:id="rId78"/>
    <p:sldId id="258" r:id="rId79"/>
    <p:sldId id="257" r:id="rId80"/>
    <p:sldId id="260" r:id="rId81"/>
    <p:sldId id="261" r:id="rId82"/>
    <p:sldId id="262" r:id="rId83"/>
    <p:sldId id="263" r:id="rId84"/>
    <p:sldId id="265" r:id="rId85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234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101353"/>
              </p:ext>
            </p:extLst>
          </p:nvPr>
        </p:nvGraphicFramePr>
        <p:xfrm>
          <a:off x="4860032" y="1635646"/>
          <a:ext cx="3312369" cy="162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4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ruins. </a:t>
            </a:r>
            <a:r>
              <a:rPr lang="nb-NO" sz="1200" dirty="0" err="1"/>
              <a:t>Need</a:t>
            </a:r>
            <a:r>
              <a:rPr lang="nb-NO" sz="1200" dirty="0"/>
              <a:t> </a:t>
            </a:r>
            <a:r>
              <a:rPr lang="nb-NO" sz="1200" dirty="0" err="1"/>
              <a:t>one</a:t>
            </a:r>
            <a:r>
              <a:rPr lang="nb-NO" sz="1200" dirty="0"/>
              <a:t> 500lb bomb PER.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1713</Words>
  <Application>Microsoft Office PowerPoint</Application>
  <PresentationFormat>Skjermfremvisning (16:9)</PresentationFormat>
  <Paragraphs>583</Paragraphs>
  <Slides>84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84</vt:i4>
      </vt:variant>
    </vt:vector>
  </HeadingPairs>
  <TitlesOfParts>
    <vt:vector size="86" baseType="lpstr">
      <vt:lpstr>Arial</vt:lpstr>
      <vt:lpstr>Kontortema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VarZaT -</cp:lastModifiedBy>
  <cp:revision>203</cp:revision>
  <dcterms:created xsi:type="dcterms:W3CDTF">2022-06-14T12:24:02Z</dcterms:created>
  <dcterms:modified xsi:type="dcterms:W3CDTF">2025-01-03T09:44:36Z</dcterms:modified>
</cp:coreProperties>
</file>